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82" d="100"/>
          <a:sy n="82" d="100"/>
        </p:scale>
        <p:origin x="1061" y="91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</c:v>
                </c:pt>
                <c:pt idx="1">
                  <c:v>0.44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0.18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0.59</c:v>
                </c:pt>
                <c:pt idx="1">
                  <c:v>0.3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0.59</c:v>
                </c:pt>
                <c:pt idx="1">
                  <c:v>0.33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0.3</c:v>
                </c:pt>
                <c:pt idx="2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0.34</c:v>
                </c:pt>
                <c:pt idx="1">
                  <c:v>0.43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04"/>
                      <c:h val="0.32388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0.14</c:v>
                </c:pt>
                <c:pt idx="1">
                  <c:v>0.37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5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0.15</c:v>
                </c:pt>
                <c:pt idx="2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37"/>
                      <c:h val="0.35542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</c:v>
                </c:pt>
                <c:pt idx="1">
                  <c:v>0.56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0.86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0.93</c:v>
                </c:pt>
                <c:pt idx="1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0.34</c:v>
                </c:pt>
                <c:pt idx="1">
                  <c:v>0.43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8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0.47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"/>
                  <c:y val="-0.37934339046478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0.65</c:v>
                </c:pt>
                <c:pt idx="1">
                  <c:v>0.15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/Results?Code=E86006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/Results?Code=E86006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2A Abbotsbury Gardens, Pinner, HA5 1TG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354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E86006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Https://Gp-Patient.Co.Uk/Patientexperience/Results?Code=E86006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30%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50%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77%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2A Abbotsbury Gardens, Pinner, HA5 1TG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E86006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354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Https://Gp-Patient.Co.Uk/Patientexperience/Results?Code=E86006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81%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80%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Jack Putt</cp:lastModifiedBy>
  <cp:revision>253</cp:revision>
  <dcterms:created xsi:type="dcterms:W3CDTF">2022-02-15T10:00:54Z</dcterms:created>
  <dcterms:modified xsi:type="dcterms:W3CDTF">2025-07-24T16:15:50Z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